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71" r:id="rId7"/>
    <p:sldId id="272" r:id="rId8"/>
    <p:sldId id="273" r:id="rId9"/>
    <p:sldId id="269" r:id="rId10"/>
    <p:sldId id="274" r:id="rId11"/>
    <p:sldId id="262" r:id="rId12"/>
    <p:sldId id="264" r:id="rId13"/>
    <p:sldId id="265" r:id="rId14"/>
    <p:sldId id="266" r:id="rId15"/>
    <p:sldId id="275" r:id="rId16"/>
    <p:sldId id="268" r:id="rId17"/>
    <p:sldId id="267" r:id="rId18"/>
    <p:sldId id="270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3393D-2747-4B28-A587-DDED5E184BC7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28960-F59E-4F39-B2E2-17C0A507DC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8960-F59E-4F39-B2E2-17C0A507DC7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F9CBDA1-7FF2-4D61-80A5-0DC7829CFAE3}" type="datetimeFigureOut">
              <a:rPr lang="ru-RU" smtClean="0"/>
              <a:pPr/>
              <a:t>22.04.2014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E7A4BF-4A7A-43C8-9884-265BBD26D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0"/>
            <a:ext cx="6912768" cy="3645024"/>
          </a:xfrm>
        </p:spPr>
        <p:txBody>
          <a:bodyPr>
            <a:noAutofit/>
          </a:bodyPr>
          <a:lstStyle/>
          <a:p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Экологический </a:t>
            </a:r>
            <a:r>
              <a:rPr lang="ru-RU" sz="3200" i="1" dirty="0"/>
              <a:t>проект с детьми </a:t>
            </a:r>
            <a:r>
              <a:rPr lang="ru-RU" sz="3200" i="1" dirty="0" smtClean="0"/>
              <a:t>второй</a:t>
            </a:r>
            <a:r>
              <a:rPr lang="en-US" sz="3200" i="1" dirty="0" smtClean="0"/>
              <a:t> </a:t>
            </a:r>
            <a:r>
              <a:rPr lang="ru-RU" sz="3200" i="1" dirty="0" smtClean="0"/>
              <a:t>младшей группы </a:t>
            </a:r>
            <a:r>
              <a:rPr lang="ru-RU" sz="3200" i="1" dirty="0" smtClean="0"/>
              <a:t>«Солнышко»</a:t>
            </a:r>
            <a:br>
              <a:rPr lang="ru-RU" sz="3200" i="1" dirty="0" smtClean="0"/>
            </a:br>
            <a:r>
              <a:rPr lang="ru-RU" sz="3200" i="1" dirty="0" smtClean="0"/>
              <a:t>Деревья – это наши друзья!</a:t>
            </a:r>
            <a:r>
              <a:rPr lang="ru-RU" sz="3200" i="1" dirty="0"/>
              <a:t/>
            </a:r>
            <a:br>
              <a:rPr lang="ru-RU" sz="3200" i="1" dirty="0"/>
            </a:br>
            <a:endParaRPr lang="ru-RU" sz="32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941168"/>
            <a:ext cx="4384576" cy="1752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Подготовила: воспитатель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1 квалификационной категории МАДОУ «Детский сад «Белочка»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Шебекинского</a:t>
            </a:r>
            <a:r>
              <a:rPr lang="ru-RU" dirty="0" smtClean="0">
                <a:solidFill>
                  <a:schemeClr val="tx1"/>
                </a:solidFill>
              </a:rPr>
              <a:t> района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Белгородской области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Орлова А.И.</a:t>
            </a:r>
          </a:p>
        </p:txBody>
      </p:sp>
      <p:pic>
        <p:nvPicPr>
          <p:cNvPr id="1026" name="Picture 2" descr="C:\Documents and Settings\Алла\Рабочий стол\фото проект\SDC1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8" y="3140968"/>
            <a:ext cx="4860033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0"/>
            <a:ext cx="5400600" cy="7647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Кто в домике живёт?</a:t>
            </a:r>
            <a:endParaRPr lang="ru-RU" sz="3600" dirty="0"/>
          </a:p>
        </p:txBody>
      </p:sp>
      <p:pic>
        <p:nvPicPr>
          <p:cNvPr id="4" name="Содержимое 3" descr="C:\Documents and Settings\Алла\Рабочий стол\фото проект\SDC115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56895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 рабочего стола\проекты\проект\101SSCAM\SDC115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67944" y="2564904"/>
            <a:ext cx="5076056" cy="429309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7544" y="260648"/>
            <a:ext cx="8215064" cy="151216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Во время прогулок познакомила детей с деревьями, растущими на  участке группы, а также на территории детского сада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 целью закрепления организовывала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дидактические игры, такие как: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«Найди о чем расскажу»,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«Такой листок лети ко мне»,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 С чьей ветки детки»,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Найди пару», 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Что растет на дереве?» 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др.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785812"/>
          </a:xfrm>
        </p:spPr>
        <p:txBody>
          <a:bodyPr/>
          <a:lstStyle/>
          <a:p>
            <a:pPr eaLnBrk="1" hangingPunct="1"/>
            <a:r>
              <a:rPr lang="ru-RU" dirty="0" smtClean="0"/>
              <a:t>«Что растёт на дереве?»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42875" y="1428750"/>
            <a:ext cx="5070475" cy="3714750"/>
          </a:xfr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58" r="11841" b="15790"/>
          <a:stretch>
            <a:fillRect/>
          </a:stretch>
        </p:blipFill>
        <p:spPr bwMode="auto">
          <a:xfrm>
            <a:off x="3500438" y="4786313"/>
            <a:ext cx="157162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048" t="2000" r="2681" b="2000"/>
          <a:stretch>
            <a:fillRect/>
          </a:stretch>
        </p:blipFill>
        <p:spPr bwMode="auto">
          <a:xfrm>
            <a:off x="6000750" y="4786313"/>
            <a:ext cx="989013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4985" t="11084" r="28169" b="26108"/>
          <a:stretch>
            <a:fillRect/>
          </a:stretch>
        </p:blipFill>
        <p:spPr bwMode="auto">
          <a:xfrm>
            <a:off x="5286375" y="3071813"/>
            <a:ext cx="10715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5143500"/>
            <a:ext cx="13795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3214688"/>
            <a:ext cx="194468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 descr="289339-26024-47.jpg"/>
          <p:cNvPicPr>
            <a:picLocks noChangeAspect="1" noChangeArrowheads="1"/>
          </p:cNvPicPr>
          <p:nvPr/>
        </p:nvPicPr>
        <p:blipFill>
          <a:blip r:embed="rId3" cstate="print"/>
          <a:srcRect l="7292" r="7132"/>
          <a:stretch>
            <a:fillRect/>
          </a:stretch>
        </p:blipFill>
        <p:spPr bwMode="auto">
          <a:xfrm>
            <a:off x="0" y="0"/>
            <a:ext cx="26273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Рисунок 4" descr="69469994_1475920_nastenna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0"/>
            <a:ext cx="2303462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5" descr="x_aa5dfb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0"/>
            <a:ext cx="2087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6" descr="67118684_1266576747_2187733.jpg"/>
          <p:cNvPicPr>
            <a:picLocks noChangeAspect="1" noChangeArrowheads="1"/>
          </p:cNvPicPr>
          <p:nvPr/>
        </p:nvPicPr>
        <p:blipFill>
          <a:blip r:embed="rId6" cstate="print"/>
          <a:srcRect l="4472" r="3160"/>
          <a:stretch>
            <a:fillRect/>
          </a:stretch>
        </p:blipFill>
        <p:spPr bwMode="auto">
          <a:xfrm>
            <a:off x="6748463" y="0"/>
            <a:ext cx="23955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5897292_1288296160_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5048250"/>
            <a:ext cx="1735138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r8.jpg"/>
          <p:cNvPicPr>
            <a:picLocks noChangeAspect="1" noChangeArrowheads="1"/>
          </p:cNvPicPr>
          <p:nvPr/>
        </p:nvPicPr>
        <p:blipFill>
          <a:blip r:embed="rId8" cstate="print"/>
          <a:srcRect l="7484" t="56702" b="7370"/>
          <a:stretch>
            <a:fillRect/>
          </a:stretch>
        </p:blipFill>
        <p:spPr bwMode="auto">
          <a:xfrm>
            <a:off x="2571750" y="4786313"/>
            <a:ext cx="19288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005-005-ZHeludi.jpg"/>
          <p:cNvPicPr>
            <a:picLocks noChangeAspect="1" noChangeArrowheads="1"/>
          </p:cNvPicPr>
          <p:nvPr/>
        </p:nvPicPr>
        <p:blipFill>
          <a:blip r:embed="rId9" cstate="print"/>
          <a:srcRect l="27557" t="38710" r="17393" b="23656"/>
          <a:stretch>
            <a:fillRect/>
          </a:stretch>
        </p:blipFill>
        <p:spPr bwMode="auto">
          <a:xfrm>
            <a:off x="4786313" y="4822825"/>
            <a:ext cx="222408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_8405d_a0846692_X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9500" y="4829175"/>
            <a:ext cx="17145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29625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65 0.03033 L 0.24011 -0.3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8078 L 0.25608 -0.328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9375 L -0.5073 -0.39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2507 L -0.01354 -0.294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429000"/>
            <a:ext cx="20764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214313"/>
            <a:ext cx="214312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b="13309"/>
          <a:stretch>
            <a:fillRect/>
          </a:stretch>
        </p:blipFill>
        <p:spPr bwMode="auto">
          <a:xfrm>
            <a:off x="142875" y="214313"/>
            <a:ext cx="2286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4214813"/>
            <a:ext cx="235743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0" y="1214438"/>
            <a:ext cx="1350963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63" y="3357563"/>
            <a:ext cx="15621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5" y="3286125"/>
            <a:ext cx="135731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 l="10274" r="11642"/>
          <a:stretch>
            <a:fillRect/>
          </a:stretch>
        </p:blipFill>
        <p:spPr bwMode="auto">
          <a:xfrm>
            <a:off x="4643438" y="1428750"/>
            <a:ext cx="15716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33 0.11856 L 0.22118 0.3492 " pathEditMode="relative" ptsTypes="AA">
                                      <p:cBhvr>
                                        <p:cTn id="6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4 0.15785 L -0.24861 0.39913 " pathEditMode="relative" ptsTypes="AA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6 -0.0966 L -0.45209 -0.358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-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6.27456E-6 L 0.41737 -0.3774 " pathEditMode="relative" ptsTypes="AA">
                                      <p:cBhvr>
                                        <p:cTn id="2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лла\Рабочий стол\фото проект\SDC11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chemeClr val="accent1">
                    <a:lumMod val="75000"/>
                  </a:schemeClr>
                </a:solidFill>
              </a:rPr>
              <a:t>Электронные игры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/>
              <a:t>Развивающие игры по ознакомлению с 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    природой </a:t>
            </a:r>
            <a:r>
              <a:rPr lang="ru-RU" sz="2800" dirty="0" smtClean="0"/>
              <a:t>для детей дошкольного </a:t>
            </a:r>
            <a:r>
              <a:rPr lang="ru-RU" sz="2800" dirty="0" smtClean="0"/>
              <a:t>                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        возраста с использованием 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             электронно-образовательных   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                     ресурсов</a:t>
            </a:r>
            <a:r>
              <a:rPr lang="ru-RU" sz="2800" dirty="0" smtClean="0"/>
              <a:t>.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0"/>
            <a:ext cx="316865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113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0"/>
            <a:ext cx="29876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5786" y="4071942"/>
            <a:ext cx="114300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4071942"/>
            <a:ext cx="92869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58016" y="414338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pic>
        <p:nvPicPr>
          <p:cNvPr id="10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61658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39375 -0.55649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31511 -0.49352 " pathEditMode="relative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2.59259E-6 L 0.01563 -0.58796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6984776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Чтение художественной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литературы</a:t>
            </a:r>
            <a:endParaRPr lang="ru-RU" sz="3200" dirty="0"/>
          </a:p>
        </p:txBody>
      </p:sp>
      <p:pic>
        <p:nvPicPr>
          <p:cNvPr id="4098" name="Picture 2" descr="C:\Documents and Settings\Алла\Рабочий стол\фото проект\SDC115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988840"/>
            <a:ext cx="4139953" cy="4869161"/>
          </a:xfrm>
          <a:prstGeom prst="rect">
            <a:avLst/>
          </a:prstGeom>
          <a:noFill/>
        </p:spPr>
      </p:pic>
      <p:pic>
        <p:nvPicPr>
          <p:cNvPr id="4099" name="Picture 3" descr="C:\Documents and Settings\Алла\Рабочий стол\фото проект\SDC11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12776"/>
            <a:ext cx="4176464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146" name="Picture 2" descr="C:\Documents and Settings\Алла\Рабочий стол\фото проект\SDC11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70376"/>
            <a:ext cx="4656518" cy="3906399"/>
          </a:xfrm>
          <a:prstGeom prst="rect">
            <a:avLst/>
          </a:prstGeom>
          <a:noFill/>
        </p:spPr>
      </p:pic>
      <p:pic>
        <p:nvPicPr>
          <p:cNvPr id="6147" name="Picture 3" descr="D:\C рабочего стола\Фотки\мини - музей воздуха\SDC11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6" y="1628800"/>
            <a:ext cx="5074600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604448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800" b="1" i="1" dirty="0" smtClean="0"/>
              <a:t>Цель </a:t>
            </a:r>
            <a:r>
              <a:rPr lang="ru-RU" sz="2800" b="1" i="1" dirty="0" smtClean="0"/>
              <a:t>проекта</a:t>
            </a:r>
            <a:r>
              <a:rPr lang="ru-RU" sz="2800" b="1" dirty="0" smtClean="0"/>
              <a:t> </a:t>
            </a:r>
            <a:r>
              <a:rPr lang="ru-RU" b="1" dirty="0" smtClean="0"/>
              <a:t>— </a:t>
            </a:r>
            <a:r>
              <a:rPr lang="ru-RU" sz="3200" i="1" dirty="0" smtClean="0"/>
              <a:t>формирование элементарных знаний экологии, дать представления о деревьях ближайшего окружения, особенностях строения. Воспитывать бережное отношение к природе. </a:t>
            </a:r>
          </a:p>
          <a:p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3068961"/>
            <a:ext cx="644420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Задачи:</a:t>
            </a:r>
          </a:p>
          <a:p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1. Пробуждать интерес к природе.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2. Приобщить к процессу познания.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3. Формировать представления о жизни деревьев.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4. Развивать речь, фантазию, наблюдательность.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172400" cy="652534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i="1" dirty="0" smtClean="0"/>
              <a:t>Тип проекта</a:t>
            </a:r>
            <a:r>
              <a:rPr lang="ru-RU" dirty="0" smtClean="0"/>
              <a:t>  — смешанный, по длительности — краткосрочный (1неделя). </a:t>
            </a:r>
          </a:p>
          <a:p>
            <a:pPr>
              <a:buNone/>
            </a:pPr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Участники </a:t>
            </a:r>
            <a:r>
              <a:rPr lang="ru-RU" b="1" i="1" dirty="0" smtClean="0"/>
              <a:t>– </a:t>
            </a:r>
            <a:r>
              <a:rPr lang="ru-RU" dirty="0" smtClean="0"/>
              <a:t>все дети второй младшей группы  «Солнышко»,  </a:t>
            </a:r>
            <a:r>
              <a:rPr lang="ru-RU" dirty="0" smtClean="0"/>
              <a:t>воспитатель </a:t>
            </a:r>
            <a:r>
              <a:rPr lang="ru-RU" dirty="0" smtClean="0"/>
              <a:t>и родители.</a:t>
            </a:r>
          </a:p>
          <a:p>
            <a:pPr>
              <a:buNone/>
            </a:pPr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Взаимодействие </a:t>
            </a:r>
            <a:r>
              <a:rPr lang="ru-RU" b="1" i="1" dirty="0" smtClean="0"/>
              <a:t>с родителями: 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Привлечение родителей к организации целевых прогулок, экскурсий.</a:t>
            </a:r>
          </a:p>
          <a:p>
            <a:pPr lvl="0">
              <a:buNone/>
            </a:pPr>
            <a:r>
              <a:rPr lang="ru-RU" dirty="0" smtClean="0"/>
              <a:t>Оказание помощи в подборе информации о деревьях на участке детского сада, сборе экспонатов к выставке, составление коллекции поделок из природного материала. </a:t>
            </a:r>
          </a:p>
          <a:p>
            <a:pPr lvl="0">
              <a:buNone/>
            </a:pPr>
            <a:r>
              <a:rPr lang="ru-RU" dirty="0" smtClean="0"/>
              <a:t>Прогулки </a:t>
            </a:r>
            <a:r>
              <a:rPr lang="ru-RU" dirty="0" smtClean="0"/>
              <a:t>с детьми на участке и территории детского сада.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460432" cy="6858000"/>
          </a:xfrm>
          <a:solidFill>
            <a:srgbClr val="0070C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None/>
            </a:pPr>
            <a:r>
              <a:rPr lang="ru-RU" sz="4400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Предполагаемые результаты:</a:t>
            </a:r>
            <a:endParaRPr lang="ru-RU" sz="44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None/>
            </a:pPr>
            <a:endParaRPr lang="ru-RU" sz="44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None/>
            </a:pP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Знание </a:t>
            </a: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детьми названий деревьев и их характерных особенностей, для чего они нужны.</a:t>
            </a:r>
          </a:p>
          <a:p>
            <a:pPr lvl="0">
              <a:buNone/>
            </a:pP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Бережное отношение детей к природе. </a:t>
            </a:r>
          </a:p>
          <a:p>
            <a:pPr lvl="0">
              <a:buNone/>
            </a:pP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Интерес детей к объектам и явлениям природы.</a:t>
            </a:r>
          </a:p>
          <a:p>
            <a:pPr>
              <a:buNone/>
            </a:pPr>
            <a:r>
              <a:rPr lang="ru-RU" sz="4400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 </a:t>
            </a:r>
            <a:endParaRPr lang="ru-RU" sz="44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>
              <a:buNone/>
            </a:pP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686800" cy="5831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Провела беседу о деревьях с целью выяснения представлений об этих растениях.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D:\C рабочего стола\проекты\проект\101SSCAM\SDC11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C рабочего стола\проекты\проект\101SSCAM\SDC11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01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14847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Выставка детского творчества «Ёлочка»</a:t>
            </a:r>
            <a:endParaRPr lang="ru-RU" sz="3200" dirty="0"/>
          </a:p>
        </p:txBody>
      </p:sp>
      <p:pic>
        <p:nvPicPr>
          <p:cNvPr id="2050" name="Picture 2" descr="C:\Documents and Settings\Алла\Рабочий стол\SDC11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Наблюдение с детьми «Где спит листик?»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D:\C рабочего стола\проекты\проект\101SSCAM\SDC11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980" y="548680"/>
            <a:ext cx="4569972" cy="6093296"/>
          </a:xfrm>
          <a:prstGeom prst="rect">
            <a:avLst/>
          </a:prstGeom>
          <a:noFill/>
        </p:spPr>
      </p:pic>
      <p:pic>
        <p:nvPicPr>
          <p:cNvPr id="3075" name="Picture 3" descr="D:\C рабочего стола\проекты\проект\101SSCAM\SDC11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412122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343</TotalTime>
  <Words>313</Words>
  <Application>Microsoft Office PowerPoint</Application>
  <PresentationFormat>Экран (4:3)</PresentationFormat>
  <Paragraphs>57</Paragraphs>
  <Slides>19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    Экологический проект с детьми второй младшей группы «Солнышко» Деревья – это наши друзья! </vt:lpstr>
      <vt:lpstr>Слайд 2</vt:lpstr>
      <vt:lpstr>Слайд 3</vt:lpstr>
      <vt:lpstr>Слайд 4</vt:lpstr>
      <vt:lpstr>Слайд 5</vt:lpstr>
      <vt:lpstr>Слайд 6</vt:lpstr>
      <vt:lpstr>Слайд 7</vt:lpstr>
      <vt:lpstr>Выставка детского творчества «Ёлочка»</vt:lpstr>
      <vt:lpstr>Наблюдение с детьми «Где спит листик?»</vt:lpstr>
      <vt:lpstr>Кто в домике живёт?</vt:lpstr>
      <vt:lpstr>Слайд 11</vt:lpstr>
      <vt:lpstr>«Что растёт на дереве?»</vt:lpstr>
      <vt:lpstr>Слайд 13</vt:lpstr>
      <vt:lpstr>Слайд 14</vt:lpstr>
      <vt:lpstr>Слайд 15</vt:lpstr>
      <vt:lpstr>Электронные игры </vt:lpstr>
      <vt:lpstr>Слайд 17</vt:lpstr>
      <vt:lpstr>Чтение художественной литературы</vt:lpstr>
      <vt:lpstr>Спасибо за внимание!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 с детьми второй младшей группы «Солнышко» </dc:title>
  <dc:creator>ALLA</dc:creator>
  <cp:lastModifiedBy>ALLA</cp:lastModifiedBy>
  <cp:revision>36</cp:revision>
  <dcterms:created xsi:type="dcterms:W3CDTF">2014-04-12T12:25:51Z</dcterms:created>
  <dcterms:modified xsi:type="dcterms:W3CDTF">2014-04-21T21:58:34Z</dcterms:modified>
</cp:coreProperties>
</file>